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8FAADC"/>
    <a:srgbClr val="C1CFEC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284" autoAdjust="0"/>
    <p:restoredTop sz="94695"/>
  </p:normalViewPr>
  <p:slideViewPr>
    <p:cSldViewPr snapToGrid="0" snapToObjects="1">
      <p:cViewPr varScale="1">
        <p:scale>
          <a:sx n="57" d="100"/>
          <a:sy n="57" d="100"/>
        </p:scale>
        <p:origin x="3206" y="278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8F13D-603A-7643-BFBA-67B9FB7D42A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E93C-7DC5-9F40-8510-311665652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1FA63-CA44-304A-AF4E-B0DD18E015D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0E40-5F3F-3545-8DEC-47210A02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1" y="0"/>
            <a:ext cx="6071974" cy="1067083"/>
          </a:xfrm>
        </p:spPr>
        <p:txBody>
          <a:bodyPr anchor="ctr">
            <a:normAutofit/>
          </a:bodyPr>
          <a:lstStyle/>
          <a:p>
            <a:pPr algn="r"/>
            <a:r>
              <a:rPr lang="en-US" sz="6000" b="1" dirty="0"/>
              <a:t>Basis</a:t>
            </a:r>
            <a:r>
              <a:rPr lang="en-US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90" y="1067083"/>
            <a:ext cx="6071974" cy="85813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3F50-8B46-D74D-94F5-65251570A425}"/>
              </a:ext>
            </a:extLst>
          </p:cNvPr>
          <p:cNvSpPr txBox="1"/>
          <p:nvPr/>
        </p:nvSpPr>
        <p:spPr>
          <a:xfrm>
            <a:off x="857250" y="1933631"/>
            <a:ext cx="566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dit</a:t>
            </a:r>
            <a:r>
              <a:rPr lang="en-US" sz="2000" dirty="0"/>
              <a:t> project </a:t>
            </a:r>
            <a:r>
              <a:rPr lang="en-US" sz="2000" dirty="0" err="1"/>
              <a:t>heb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basis computer </a:t>
            </a:r>
            <a:r>
              <a:rPr lang="en-US" sz="2000" dirty="0" err="1"/>
              <a:t>gemaakt</a:t>
            </a:r>
            <a:r>
              <a:rPr lang="en-US" sz="2000" dirty="0"/>
              <a:t>. </a:t>
            </a:r>
            <a:r>
              <a:rPr lang="en-US" sz="2000" dirty="0" err="1"/>
              <a:t>Deze</a:t>
            </a:r>
            <a:r>
              <a:rPr lang="en-US" sz="2000" dirty="0"/>
              <a:t> computer </a:t>
            </a:r>
            <a:r>
              <a:rPr lang="en-US" sz="2000" dirty="0" err="1"/>
              <a:t>wil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later </a:t>
            </a:r>
            <a:r>
              <a:rPr lang="en-US" sz="2000" dirty="0" err="1"/>
              <a:t>gaan</a:t>
            </a:r>
            <a:r>
              <a:rPr lang="en-US" sz="2000" dirty="0"/>
              <a:t> </a:t>
            </a:r>
            <a:r>
              <a:rPr lang="en-US" sz="2000" dirty="0" err="1"/>
              <a:t>gebruiken</a:t>
            </a:r>
            <a:r>
              <a:rPr lang="en-US" sz="2000" dirty="0"/>
              <a:t> om </a:t>
            </a:r>
            <a:r>
              <a:rPr lang="en-US" sz="2000" dirty="0" err="1"/>
              <a:t>verdere</a:t>
            </a:r>
            <a:r>
              <a:rPr lang="en-US" sz="2000" dirty="0"/>
              <a:t> </a:t>
            </a:r>
            <a:r>
              <a:rPr lang="en-US" sz="2000" dirty="0" err="1"/>
              <a:t>uitbreidingen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. </a:t>
            </a:r>
          </a:p>
          <a:p>
            <a:r>
              <a:rPr lang="en-US" sz="2000" dirty="0"/>
              <a:t>Doel van </a:t>
            </a:r>
            <a:r>
              <a:rPr lang="en-US" sz="2000" dirty="0" err="1"/>
              <a:t>dit</a:t>
            </a:r>
            <a:r>
              <a:rPr lang="en-US" sz="2000" dirty="0"/>
              <a:t> project is </a:t>
            </a:r>
            <a:r>
              <a:rPr lang="en-US" sz="2000" dirty="0" err="1"/>
              <a:t>een</a:t>
            </a:r>
            <a:r>
              <a:rPr lang="en-US" sz="2000" dirty="0"/>
              <a:t> computer met </a:t>
            </a:r>
            <a:r>
              <a:rPr lang="en-US" sz="2000" dirty="0" err="1"/>
              <a:t>een</a:t>
            </a:r>
            <a:r>
              <a:rPr lang="en-US" sz="2000" dirty="0"/>
              <a:t> microprocessor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maken</a:t>
            </a:r>
            <a:r>
              <a:rPr lang="en-US" sz="2000" dirty="0"/>
              <a:t> die in </a:t>
            </a:r>
            <a:r>
              <a:rPr lang="en-US" sz="2000" dirty="0" err="1"/>
              <a:t>staat</a:t>
            </a:r>
            <a:r>
              <a:rPr lang="en-US" sz="2000" dirty="0"/>
              <a:t> is om simple I/O taken </a:t>
            </a:r>
            <a:r>
              <a:rPr lang="en-US" sz="2000" dirty="0" err="1"/>
              <a:t>uit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voeren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CA807-D7ED-4F45-9AC9-BAA56EDE24DE}"/>
              </a:ext>
            </a:extLst>
          </p:cNvPr>
          <p:cNvSpPr txBox="1"/>
          <p:nvPr/>
        </p:nvSpPr>
        <p:spPr>
          <a:xfrm>
            <a:off x="944340" y="4280657"/>
            <a:ext cx="34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Level </a:t>
            </a:r>
            <a:r>
              <a:rPr lang="en-US" sz="2400" b="1" dirty="0" err="1"/>
              <a:t>Architectuur</a:t>
            </a:r>
            <a:r>
              <a:rPr lang="en-US" sz="2400" b="1" dirty="0"/>
              <a:t>:</a:t>
            </a: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4107765" y="6860126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7482118"/>
            <a:ext cx="5568287" cy="48509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9049434">
            <a:off x="4540659" y="8299512"/>
            <a:ext cx="1774191" cy="64633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133607"/>
              </a:avLst>
            </a:prstTxWarp>
            <a:spAutoFit/>
          </a:bodyPr>
          <a:lstStyle/>
          <a:p>
            <a:pPr algn="ctr"/>
            <a:r>
              <a:rPr lang="en-US" sz="3600" b="1" dirty="0"/>
              <a:t>IDEE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9379A-43A1-8444-BE53-013FCB0C5C8E}"/>
              </a:ext>
            </a:extLst>
          </p:cNvPr>
          <p:cNvGrpSpPr/>
          <p:nvPr/>
        </p:nvGrpSpPr>
        <p:grpSpPr>
          <a:xfrm>
            <a:off x="1736677" y="6185303"/>
            <a:ext cx="3384645" cy="1096911"/>
            <a:chOff x="1214651" y="5429506"/>
            <a:chExt cx="3384645" cy="109691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90A6A2-6F9F-4341-B211-888385FA22B3}"/>
                </a:ext>
              </a:extLst>
            </p:cNvPr>
            <p:cNvSpPr/>
            <p:nvPr/>
          </p:nvSpPr>
          <p:spPr>
            <a:xfrm>
              <a:off x="1344304" y="5564575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62B15C-1238-0346-92FF-BE342B70B5A5}"/>
                </a:ext>
              </a:extLst>
            </p:cNvPr>
            <p:cNvSpPr txBox="1"/>
            <p:nvPr/>
          </p:nvSpPr>
          <p:spPr>
            <a:xfrm>
              <a:off x="1344303" y="5786651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Memory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2994-54CD-8948-AB4F-FE56BE191D41}"/>
                </a:ext>
              </a:extLst>
            </p:cNvPr>
            <p:cNvSpPr txBox="1"/>
            <p:nvPr/>
          </p:nvSpPr>
          <p:spPr>
            <a:xfrm>
              <a:off x="2981182" y="5777575"/>
              <a:ext cx="1466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Processor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2149864-59DA-414B-BDAD-0BEFDF490CE4}"/>
                </a:ext>
              </a:extLst>
            </p:cNvPr>
            <p:cNvSpPr/>
            <p:nvPr/>
          </p:nvSpPr>
          <p:spPr>
            <a:xfrm>
              <a:off x="2981183" y="5552694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48D585-ED47-8840-8DCC-0739049D1B57}"/>
                </a:ext>
              </a:extLst>
            </p:cNvPr>
            <p:cNvSpPr/>
            <p:nvPr/>
          </p:nvSpPr>
          <p:spPr>
            <a:xfrm>
              <a:off x="1214651" y="5429506"/>
              <a:ext cx="3384645" cy="10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553DBB-327A-FB4B-A97B-F3050C51605B}"/>
              </a:ext>
            </a:extLst>
          </p:cNvPr>
          <p:cNvSpPr/>
          <p:nvPr/>
        </p:nvSpPr>
        <p:spPr>
          <a:xfrm>
            <a:off x="2770067" y="7589078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9FDB8-88C0-1846-A8D7-9E4DC3D1B764}"/>
              </a:ext>
            </a:extLst>
          </p:cNvPr>
          <p:cNvSpPr txBox="1"/>
          <p:nvPr/>
        </p:nvSpPr>
        <p:spPr>
          <a:xfrm>
            <a:off x="2827215" y="7838937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47117B-393F-954D-A442-0C311998850E}"/>
              </a:ext>
            </a:extLst>
          </p:cNvPr>
          <p:cNvSpPr/>
          <p:nvPr/>
        </p:nvSpPr>
        <p:spPr>
          <a:xfrm>
            <a:off x="2670251" y="4971474"/>
            <a:ext cx="1466282" cy="849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13C7D5-119A-724F-A598-D68999F4731A}"/>
              </a:ext>
            </a:extLst>
          </p:cNvPr>
          <p:cNvSpPr txBox="1"/>
          <p:nvPr/>
        </p:nvSpPr>
        <p:spPr>
          <a:xfrm>
            <a:off x="2588807" y="5177287"/>
            <a:ext cx="148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D90F8F4-63D5-5E43-A006-E304FCD7B43C}"/>
              </a:ext>
            </a:extLst>
          </p:cNvPr>
          <p:cNvSpPr/>
          <p:nvPr/>
        </p:nvSpPr>
        <p:spPr>
          <a:xfrm rot="5400000">
            <a:off x="3296733" y="7336196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A4744764-60E5-2D41-82B5-176BA424FBA5}"/>
              </a:ext>
            </a:extLst>
          </p:cNvPr>
          <p:cNvSpPr/>
          <p:nvPr/>
        </p:nvSpPr>
        <p:spPr>
          <a:xfrm rot="5400000">
            <a:off x="3276686" y="5888334"/>
            <a:ext cx="295972" cy="18668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2F3D8-A981-0543-9FCA-15A795F69091}"/>
              </a:ext>
            </a:extLst>
          </p:cNvPr>
          <p:cNvSpPr txBox="1"/>
          <p:nvPr/>
        </p:nvSpPr>
        <p:spPr>
          <a:xfrm>
            <a:off x="879852" y="1442869"/>
            <a:ext cx="34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Introductie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44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90" y="0"/>
            <a:ext cx="6181157" cy="1062512"/>
          </a:xfrm>
        </p:spPr>
        <p:txBody>
          <a:bodyPr anchor="ctr">
            <a:normAutofit/>
          </a:bodyPr>
          <a:lstStyle/>
          <a:p>
            <a:pPr algn="l"/>
            <a:r>
              <a:rPr lang="en-US" sz="6000" b="1" dirty="0"/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279141" y="1062512"/>
            <a:ext cx="6031669" cy="853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5400000">
            <a:off x="-2750235" y="6860125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7482117"/>
            <a:ext cx="5568287" cy="48509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504612">
            <a:off x="184950" y="8285789"/>
            <a:ext cx="2195567" cy="71260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142680"/>
              </a:avLst>
            </a:prstTxWarp>
            <a:spAutoFit/>
          </a:bodyPr>
          <a:lstStyle/>
          <a:p>
            <a:pPr algn="ctr"/>
            <a:r>
              <a:rPr lang="en-US" sz="3600" b="1" dirty="0"/>
              <a:t>ONTWERP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088E1-C287-4CC3-825B-EBC7C6D2BFA9}"/>
              </a:ext>
            </a:extLst>
          </p:cNvPr>
          <p:cNvSpPr txBox="1"/>
          <p:nvPr/>
        </p:nvSpPr>
        <p:spPr>
          <a:xfrm>
            <a:off x="753749" y="1235915"/>
            <a:ext cx="185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Architectuur</a:t>
            </a:r>
            <a:r>
              <a:rPr lang="en-GB" sz="2400" b="1" dirty="0"/>
              <a:t>:</a:t>
            </a:r>
            <a:endParaRPr lang="LID4096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A0D9D-E7DD-40DB-ADFE-F7C93F61D886}"/>
              </a:ext>
            </a:extLst>
          </p:cNvPr>
          <p:cNvSpPr txBox="1"/>
          <p:nvPr/>
        </p:nvSpPr>
        <p:spPr>
          <a:xfrm>
            <a:off x="743446" y="1598352"/>
            <a:ext cx="556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Software van de computer wordt op een EEPROM opgeslagen. De EEPROM wordt geprogrammeerd met een </a:t>
            </a:r>
            <a:r>
              <a:rPr lang="nl-NL" dirty="0" err="1"/>
              <a:t>Raspberry</a:t>
            </a:r>
            <a:r>
              <a:rPr lang="nl-NL" dirty="0"/>
              <a:t> Pi (een soort minicomputer).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F2ACBE-E866-4FD2-A8D9-B8A350964CF8}"/>
              </a:ext>
            </a:extLst>
          </p:cNvPr>
          <p:cNvSpPr txBox="1"/>
          <p:nvPr/>
        </p:nvSpPr>
        <p:spPr>
          <a:xfrm>
            <a:off x="776004" y="3920927"/>
            <a:ext cx="504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computer één niveau dieper waarbij niet alle details in het schema staan: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627EB0-F3B1-4E49-8152-1D1C1C0056F3}"/>
              </a:ext>
            </a:extLst>
          </p:cNvPr>
          <p:cNvGrpSpPr/>
          <p:nvPr/>
        </p:nvGrpSpPr>
        <p:grpSpPr>
          <a:xfrm>
            <a:off x="737860" y="2718839"/>
            <a:ext cx="5079127" cy="887643"/>
            <a:chOff x="737860" y="2718839"/>
            <a:chExt cx="5079127" cy="88764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C833788-FAC8-FE4F-A3DF-1CB858A028DF}"/>
                </a:ext>
              </a:extLst>
            </p:cNvPr>
            <p:cNvSpPr/>
            <p:nvPr/>
          </p:nvSpPr>
          <p:spPr>
            <a:xfrm>
              <a:off x="819304" y="2718839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B85579-5517-2140-BE4F-DF0FE0B6D42E}"/>
                </a:ext>
              </a:extLst>
            </p:cNvPr>
            <p:cNvSpPr txBox="1"/>
            <p:nvPr/>
          </p:nvSpPr>
          <p:spPr>
            <a:xfrm>
              <a:off x="737860" y="2924652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Input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6B14D6F-1628-7843-BBC0-BBD42B42DA84}"/>
                </a:ext>
              </a:extLst>
            </p:cNvPr>
            <p:cNvSpPr/>
            <p:nvPr/>
          </p:nvSpPr>
          <p:spPr>
            <a:xfrm>
              <a:off x="2602984" y="2749531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C11BB4-9240-9245-9459-D19DF9BFF0B3}"/>
                </a:ext>
              </a:extLst>
            </p:cNvPr>
            <p:cNvSpPr txBox="1"/>
            <p:nvPr/>
          </p:nvSpPr>
          <p:spPr>
            <a:xfrm>
              <a:off x="2540307" y="2955344"/>
              <a:ext cx="1581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Raspberry Pi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A53BA4-BDEE-5E47-9EEE-AA4BDCD71AC5}"/>
                </a:ext>
              </a:extLst>
            </p:cNvPr>
            <p:cNvSpPr/>
            <p:nvPr/>
          </p:nvSpPr>
          <p:spPr>
            <a:xfrm>
              <a:off x="4350705" y="2756609"/>
              <a:ext cx="1466282" cy="84987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CCF5AA-3C7B-654C-8AFD-5FFA201BB3AD}"/>
                </a:ext>
              </a:extLst>
            </p:cNvPr>
            <p:cNvSpPr txBox="1"/>
            <p:nvPr/>
          </p:nvSpPr>
          <p:spPr>
            <a:xfrm>
              <a:off x="4269261" y="2962422"/>
              <a:ext cx="1485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EEPROM</a:t>
              </a:r>
            </a:p>
          </p:txBody>
        </p:sp>
        <p:sp>
          <p:nvSpPr>
            <p:cNvPr id="40" name="Left-right Arrow 39">
              <a:extLst>
                <a:ext uri="{FF2B5EF4-FFF2-40B4-BE49-F238E27FC236}">
                  <a16:creationId xmlns:a16="http://schemas.microsoft.com/office/drawing/2014/main" id="{D3AE684B-D544-3047-81B0-2F7B4E25CA51}"/>
                </a:ext>
              </a:extLst>
            </p:cNvPr>
            <p:cNvSpPr/>
            <p:nvPr/>
          </p:nvSpPr>
          <p:spPr>
            <a:xfrm>
              <a:off x="2306361" y="3081125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>
              <a:extLst>
                <a:ext uri="{FF2B5EF4-FFF2-40B4-BE49-F238E27FC236}">
                  <a16:creationId xmlns:a16="http://schemas.microsoft.com/office/drawing/2014/main" id="{A276661D-A385-024D-9ED2-9BF355F77DC8}"/>
                </a:ext>
              </a:extLst>
            </p:cNvPr>
            <p:cNvSpPr/>
            <p:nvPr/>
          </p:nvSpPr>
          <p:spPr>
            <a:xfrm>
              <a:off x="4073782" y="3105473"/>
              <a:ext cx="295972" cy="186683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6D9C84-F708-4E4A-BDE3-19183100CFAD}"/>
              </a:ext>
            </a:extLst>
          </p:cNvPr>
          <p:cNvGrpSpPr/>
          <p:nvPr/>
        </p:nvGrpSpPr>
        <p:grpSpPr>
          <a:xfrm>
            <a:off x="2686474" y="5852328"/>
            <a:ext cx="1485049" cy="454357"/>
            <a:chOff x="2871242" y="5750801"/>
            <a:chExt cx="1485049" cy="454357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ED55CD8-1CC6-2543-A766-576408EC6D1E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1BE017-0DD1-6045-BAB1-EABFF51BDC6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Z80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715905-F7A6-0447-8AA2-4C7597EED204}"/>
              </a:ext>
            </a:extLst>
          </p:cNvPr>
          <p:cNvGrpSpPr/>
          <p:nvPr/>
        </p:nvGrpSpPr>
        <p:grpSpPr>
          <a:xfrm>
            <a:off x="824890" y="5872693"/>
            <a:ext cx="1485049" cy="454357"/>
            <a:chOff x="2871242" y="5750801"/>
            <a:chExt cx="1485049" cy="454357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57951E4-1DB1-5149-9C4A-BBDCC2260196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E2A392-091C-B44E-9BCE-06FD4112955C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21DA33-0784-FB4E-9C10-FA2544C772AA}"/>
              </a:ext>
            </a:extLst>
          </p:cNvPr>
          <p:cNvGrpSpPr/>
          <p:nvPr/>
        </p:nvGrpSpPr>
        <p:grpSpPr>
          <a:xfrm>
            <a:off x="2686475" y="4975929"/>
            <a:ext cx="1485049" cy="454357"/>
            <a:chOff x="2871242" y="5750801"/>
            <a:chExt cx="1485049" cy="4543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F58E325-1C23-B643-9F65-1FD085683BA2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3F524-CBD0-1940-8044-5EEB47C40BDD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EEPROM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DA1D72-9380-0E42-9A12-A03C9E7D2D61}"/>
              </a:ext>
            </a:extLst>
          </p:cNvPr>
          <p:cNvGrpSpPr/>
          <p:nvPr/>
        </p:nvGrpSpPr>
        <p:grpSpPr>
          <a:xfrm>
            <a:off x="2705241" y="6731605"/>
            <a:ext cx="1485049" cy="454357"/>
            <a:chOff x="2871242" y="5750801"/>
            <a:chExt cx="1485049" cy="454357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6A9DD9E-B351-6D45-B46D-F7D825C9D36A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F01F6E-FF7B-364C-B919-380A1AA75738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 Buffer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527367-AEBB-0F4D-B192-0C52FD66A301}"/>
              </a:ext>
            </a:extLst>
          </p:cNvPr>
          <p:cNvGrpSpPr/>
          <p:nvPr/>
        </p:nvGrpSpPr>
        <p:grpSpPr>
          <a:xfrm>
            <a:off x="4515701" y="6731558"/>
            <a:ext cx="1485049" cy="454357"/>
            <a:chOff x="2871242" y="5750801"/>
            <a:chExt cx="1485049" cy="454357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E2287F45-BB9C-0B43-8682-421F69595EA1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E4BB6F-42B8-B443-9BFF-72E97C3D3FFF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Buffer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0A749C-19B2-014A-9DA2-87D0CD8FA68E}"/>
              </a:ext>
            </a:extLst>
          </p:cNvPr>
          <p:cNvGrpSpPr/>
          <p:nvPr/>
        </p:nvGrpSpPr>
        <p:grpSpPr>
          <a:xfrm>
            <a:off x="2705241" y="7652233"/>
            <a:ext cx="1485049" cy="454357"/>
            <a:chOff x="2871242" y="5750801"/>
            <a:chExt cx="1485049" cy="45435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149E467-5846-0341-A792-A15F5C8990FD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78C9C6-8CB2-ED4B-A2B6-F82152263F03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LCD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B8CDF7-8367-6143-831D-0331F5DA7A2C}"/>
              </a:ext>
            </a:extLst>
          </p:cNvPr>
          <p:cNvGrpSpPr/>
          <p:nvPr/>
        </p:nvGrpSpPr>
        <p:grpSpPr>
          <a:xfrm>
            <a:off x="4508025" y="7652233"/>
            <a:ext cx="1485049" cy="454357"/>
            <a:chOff x="2871242" y="5750801"/>
            <a:chExt cx="1485049" cy="45435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DE1008D-DE56-9D41-A324-62F6150ABDE9}"/>
                </a:ext>
              </a:extLst>
            </p:cNvPr>
            <p:cNvSpPr/>
            <p:nvPr/>
          </p:nvSpPr>
          <p:spPr>
            <a:xfrm>
              <a:off x="2890009" y="5771166"/>
              <a:ext cx="1466282" cy="4339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A2A696-ED25-8947-8168-AF36944669F0}"/>
                </a:ext>
              </a:extLst>
            </p:cNvPr>
            <p:cNvSpPr txBox="1"/>
            <p:nvPr/>
          </p:nvSpPr>
          <p:spPr>
            <a:xfrm>
              <a:off x="2871242" y="5750801"/>
              <a:ext cx="1485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Buttons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46695C-126D-AC42-B6DC-B3E43973025A}"/>
              </a:ext>
            </a:extLst>
          </p:cNvPr>
          <p:cNvCxnSpPr/>
          <p:nvPr/>
        </p:nvCxnSpPr>
        <p:spPr>
          <a:xfrm flipV="1">
            <a:off x="3740250" y="5565838"/>
            <a:ext cx="140571" cy="1239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B8E612-0EF3-9E4C-98FD-ED4D066446C4}"/>
              </a:ext>
            </a:extLst>
          </p:cNvPr>
          <p:cNvGrpSpPr/>
          <p:nvPr/>
        </p:nvGrpSpPr>
        <p:grpSpPr>
          <a:xfrm>
            <a:off x="3336125" y="6426226"/>
            <a:ext cx="404125" cy="276999"/>
            <a:chOff x="2963368" y="5547121"/>
            <a:chExt cx="404125" cy="276999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A55098-77B2-8143-8915-52FDE6376116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EEDC06-7363-3B47-9709-13325E4F61F6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70C87BC-D4B8-2F48-B6EF-D203CC5A0BEA}"/>
              </a:ext>
            </a:extLst>
          </p:cNvPr>
          <p:cNvGrpSpPr/>
          <p:nvPr/>
        </p:nvGrpSpPr>
        <p:grpSpPr>
          <a:xfrm>
            <a:off x="5136065" y="7320307"/>
            <a:ext cx="404125" cy="276999"/>
            <a:chOff x="2963368" y="5547121"/>
            <a:chExt cx="404125" cy="27699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3673D1D-2E12-2B46-8D8B-A642C723F8FF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9062E2-0FE3-D443-858A-1711AD2A2A7B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BE2185-4833-1047-94D7-A28120EC4B32}"/>
              </a:ext>
            </a:extLst>
          </p:cNvPr>
          <p:cNvGrpSpPr/>
          <p:nvPr/>
        </p:nvGrpSpPr>
        <p:grpSpPr>
          <a:xfrm>
            <a:off x="3360545" y="7326368"/>
            <a:ext cx="404125" cy="276999"/>
            <a:chOff x="2963368" y="5547121"/>
            <a:chExt cx="404125" cy="27699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141D43-FB17-9D44-9535-CC3307F85B64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B7465BD-B746-0946-A862-A09014F7DC0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7648272-CF61-BA4A-90A0-ABBD2C1DDE81}"/>
              </a:ext>
            </a:extLst>
          </p:cNvPr>
          <p:cNvGrpSpPr/>
          <p:nvPr/>
        </p:nvGrpSpPr>
        <p:grpSpPr>
          <a:xfrm rot="5400000">
            <a:off x="2366023" y="5828771"/>
            <a:ext cx="306068" cy="437088"/>
            <a:chOff x="2963368" y="5415412"/>
            <a:chExt cx="306068" cy="43708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8100AEB-9FB7-0E42-8C92-7F2628C25304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98BE1D9-79B5-A64D-A7FE-44D5581FB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6BB0B4D-00E1-D243-8F22-7C98E7B8894A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853398-393D-624E-BC94-42C02145C4AD}"/>
                </a:ext>
              </a:extLst>
            </p:cNvPr>
            <p:cNvSpPr txBox="1"/>
            <p:nvPr/>
          </p:nvSpPr>
          <p:spPr>
            <a:xfrm rot="16200000">
              <a:off x="2937668" y="547018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D784B9-B368-A94C-9B8D-FF4460C6010E}"/>
              </a:ext>
            </a:extLst>
          </p:cNvPr>
          <p:cNvGrpSpPr/>
          <p:nvPr/>
        </p:nvGrpSpPr>
        <p:grpSpPr>
          <a:xfrm rot="5400000">
            <a:off x="2323233" y="6112447"/>
            <a:ext cx="325325" cy="438692"/>
            <a:chOff x="2963368" y="5447773"/>
            <a:chExt cx="325325" cy="43869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557925-2BEB-3943-873A-C13F2E2DDB78}"/>
                </a:ext>
              </a:extLst>
            </p:cNvPr>
            <p:cNvGrpSpPr/>
            <p:nvPr/>
          </p:nvGrpSpPr>
          <p:grpSpPr>
            <a:xfrm>
              <a:off x="2963368" y="5447773"/>
              <a:ext cx="140571" cy="404727"/>
              <a:chOff x="2963368" y="5447773"/>
              <a:chExt cx="140571" cy="404727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2CC5DC7-4916-E040-8C64-5712661B6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7462" y="5447773"/>
                <a:ext cx="2" cy="4047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FD7C71-BD7F-264A-B947-72816364092C}"/>
                  </a:ext>
                </a:extLst>
              </p:cNvPr>
              <p:cNvCxnSpPr/>
              <p:nvPr/>
            </p:nvCxnSpPr>
            <p:spPr>
              <a:xfrm flipV="1">
                <a:off x="2963368" y="5583050"/>
                <a:ext cx="140571" cy="12393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2AB63AD-98B5-934D-8780-771F636B1725}"/>
                </a:ext>
              </a:extLst>
            </p:cNvPr>
            <p:cNvSpPr txBox="1"/>
            <p:nvPr/>
          </p:nvSpPr>
          <p:spPr>
            <a:xfrm rot="16200000">
              <a:off x="2956925" y="5554697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EF94A91-7F96-864E-9CD5-7CF09D512E4C}"/>
              </a:ext>
            </a:extLst>
          </p:cNvPr>
          <p:cNvGrpSpPr/>
          <p:nvPr/>
        </p:nvGrpSpPr>
        <p:grpSpPr>
          <a:xfrm>
            <a:off x="5195106" y="6403960"/>
            <a:ext cx="404125" cy="276999"/>
            <a:chOff x="2963368" y="5547121"/>
            <a:chExt cx="404125" cy="276999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A5DA8DA-B6A7-8A4E-AEDB-E7C0770B393B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9CEF557-A0EA-0144-899D-76D37B09A79C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023F306-D7CF-DE47-BCDD-CC29B65D1BA6}"/>
              </a:ext>
            </a:extLst>
          </p:cNvPr>
          <p:cNvCxnSpPr>
            <a:cxnSpLocks/>
          </p:cNvCxnSpPr>
          <p:nvPr/>
        </p:nvCxnSpPr>
        <p:spPr>
          <a:xfrm flipH="1">
            <a:off x="4185118" y="6091908"/>
            <a:ext cx="10654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C3545C-0906-5945-9B23-EDFC752D4085}"/>
              </a:ext>
            </a:extLst>
          </p:cNvPr>
          <p:cNvCxnSpPr>
            <a:cxnSpLocks/>
          </p:cNvCxnSpPr>
          <p:nvPr/>
        </p:nvCxnSpPr>
        <p:spPr>
          <a:xfrm flipH="1" flipV="1">
            <a:off x="5207566" y="7206280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2F4BDF-3EE4-D648-88AB-68CF0404AA9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444693" y="7187676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B898A40-8747-A946-895E-7913E882B657}"/>
              </a:ext>
            </a:extLst>
          </p:cNvPr>
          <p:cNvSpPr txBox="1"/>
          <p:nvPr/>
        </p:nvSpPr>
        <p:spPr>
          <a:xfrm>
            <a:off x="3813391" y="5401676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D89FB36-F6D1-8642-AE17-E99655F2AAB8}"/>
              </a:ext>
            </a:extLst>
          </p:cNvPr>
          <p:cNvSpPr txBox="1"/>
          <p:nvPr/>
        </p:nvSpPr>
        <p:spPr>
          <a:xfrm>
            <a:off x="2265718" y="5663540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F6058B-079B-2340-8D73-550A8A81841A}"/>
              </a:ext>
            </a:extLst>
          </p:cNvPr>
          <p:cNvSpPr txBox="1"/>
          <p:nvPr/>
        </p:nvSpPr>
        <p:spPr>
          <a:xfrm>
            <a:off x="5268567" y="6255278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7BA58A-8FB3-0846-97CC-21264A6F9374}"/>
              </a:ext>
            </a:extLst>
          </p:cNvPr>
          <p:cNvSpPr txBox="1"/>
          <p:nvPr/>
        </p:nvSpPr>
        <p:spPr>
          <a:xfrm>
            <a:off x="3404174" y="6281500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E70E791-3670-0E40-A931-16BDAAB2ACB2}"/>
              </a:ext>
            </a:extLst>
          </p:cNvPr>
          <p:cNvSpPr txBox="1"/>
          <p:nvPr/>
        </p:nvSpPr>
        <p:spPr>
          <a:xfrm>
            <a:off x="3477379" y="7191869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AFCBA77-02C0-774A-9DC6-6A04BBAB2B4F}"/>
              </a:ext>
            </a:extLst>
          </p:cNvPr>
          <p:cNvSpPr txBox="1"/>
          <p:nvPr/>
        </p:nvSpPr>
        <p:spPr>
          <a:xfrm>
            <a:off x="5237074" y="7191869"/>
            <a:ext cx="47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data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3526F-8E54-0D46-93B9-BBD553C65FAD}"/>
              </a:ext>
            </a:extLst>
          </p:cNvPr>
          <p:cNvSpPr txBox="1"/>
          <p:nvPr/>
        </p:nvSpPr>
        <p:spPr>
          <a:xfrm>
            <a:off x="2118298" y="6341076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E1A64C-57FD-5241-9FDC-55B18D68EF2C}"/>
              </a:ext>
            </a:extLst>
          </p:cNvPr>
          <p:cNvSpPr txBox="1"/>
          <p:nvPr/>
        </p:nvSpPr>
        <p:spPr>
          <a:xfrm>
            <a:off x="3027157" y="5417726"/>
            <a:ext cx="684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address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37E70E-5FD8-4E4A-AE4A-52891C481D5D}"/>
              </a:ext>
            </a:extLst>
          </p:cNvPr>
          <p:cNvGrpSpPr/>
          <p:nvPr/>
        </p:nvGrpSpPr>
        <p:grpSpPr>
          <a:xfrm>
            <a:off x="2956420" y="5543764"/>
            <a:ext cx="404125" cy="276999"/>
            <a:chOff x="2963368" y="5547121"/>
            <a:chExt cx="404125" cy="276999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BBA4A4-F6DB-E24B-8FD9-D97489F0BF12}"/>
                </a:ext>
              </a:extLst>
            </p:cNvPr>
            <p:cNvCxnSpPr/>
            <p:nvPr/>
          </p:nvCxnSpPr>
          <p:spPr>
            <a:xfrm flipV="1">
              <a:off x="2963368" y="5583050"/>
              <a:ext cx="140571" cy="1239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971214-8707-984A-BC8F-00006F3F9451}"/>
                </a:ext>
              </a:extLst>
            </p:cNvPr>
            <p:cNvSpPr txBox="1"/>
            <p:nvPr/>
          </p:nvSpPr>
          <p:spPr>
            <a:xfrm>
              <a:off x="2980956" y="5547121"/>
              <a:ext cx="386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</a:t>
              </a: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2A173F-A1C2-0042-85B9-AC4C2D64BD36}"/>
              </a:ext>
            </a:extLst>
          </p:cNvPr>
          <p:cNvCxnSpPr>
            <a:cxnSpLocks/>
          </p:cNvCxnSpPr>
          <p:nvPr/>
        </p:nvCxnSpPr>
        <p:spPr>
          <a:xfrm flipH="1" flipV="1">
            <a:off x="3027921" y="5429737"/>
            <a:ext cx="1" cy="445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2E7A52B-74E5-8748-9489-98F42C941FF8}"/>
              </a:ext>
            </a:extLst>
          </p:cNvPr>
          <p:cNvCxnSpPr>
            <a:cxnSpLocks/>
          </p:cNvCxnSpPr>
          <p:nvPr/>
        </p:nvCxnSpPr>
        <p:spPr>
          <a:xfrm>
            <a:off x="3813391" y="5428501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144003B-53DB-3646-B124-E2EB1938A4CF}"/>
              </a:ext>
            </a:extLst>
          </p:cNvPr>
          <p:cNvSpPr txBox="1"/>
          <p:nvPr/>
        </p:nvSpPr>
        <p:spPr>
          <a:xfrm>
            <a:off x="3746950" y="5538306"/>
            <a:ext cx="38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1E5EEF-E81E-8B48-A7D7-C84EB498EBB5}"/>
              </a:ext>
            </a:extLst>
          </p:cNvPr>
          <p:cNvCxnSpPr>
            <a:cxnSpLocks/>
          </p:cNvCxnSpPr>
          <p:nvPr/>
        </p:nvCxnSpPr>
        <p:spPr>
          <a:xfrm>
            <a:off x="3427463" y="6293415"/>
            <a:ext cx="3073" cy="464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A7E9FA-AA55-514A-B041-71C34C8A5FB4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258226" y="6080886"/>
            <a:ext cx="0" cy="65067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30" y="8834875"/>
            <a:ext cx="6073679" cy="107271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Teun Schuur, MLA </a:t>
            </a:r>
            <a:r>
              <a:rPr lang="en-US" sz="3600" dirty="0" err="1"/>
              <a:t>klas</a:t>
            </a:r>
            <a:r>
              <a:rPr lang="en-US" sz="3600" dirty="0"/>
              <a:t> 4H2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358025" y="137915"/>
            <a:ext cx="6073679" cy="855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-2750237" y="-3047461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-2784144" y="-2340866"/>
            <a:ext cx="5568287" cy="48509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18821747">
            <a:off x="698405" y="1003144"/>
            <a:ext cx="2013044" cy="6463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0387425"/>
              </a:avLst>
            </a:prstTxWarp>
            <a:spAutoFit/>
          </a:bodyPr>
          <a:lstStyle/>
          <a:p>
            <a:pPr algn="ctr"/>
            <a:r>
              <a:rPr lang="en-US" sz="3600" b="1" dirty="0"/>
              <a:t>BOUW</a:t>
            </a:r>
          </a:p>
        </p:txBody>
      </p:sp>
      <p:pic>
        <p:nvPicPr>
          <p:cNvPr id="1026" name="Picture 2" descr="https://lh3.googleusercontent.com/monWaqYYkQW8gu_TDkT7RikIuvusCo_s5sqA9n8cihSDJ0aQKQBSXRjU-85mgriJftjvs30nls1zKZ8yniTgG94tSyz3cEx_GsDuH_5SzLPnCd50m84_peNuqYs7bJ6B5ChTYb-dJkKaJSvvAEUWt0hYk-Hu6qFzqgF2sxZ4PnOGZ3u9C_MrxdPQKsZw9QQ_tiYmVMHVGdYOpr6ydjkBdPSHRXPt_2S916HadA5oi6cYfgx7cymHZ1ueheQ6yb2puiMKLNTb5iXdtyrrghbL95AMcF5D7uGoxMRIP3IKNT71UCffpYYx3Q3k5GGqMG14vLgKuNRBbb-SvigTjOCDQ4SFshNM_9B7iCbGMiiCzge0ldV0E0xKaAmpJ6SxabdGURwlHJIRaXMlxYpY7MvSRpT3Hmb1EicIGz9q3EbIgsqkwkp_KnCHA4Ortdd-DRsPh9-zcB0jEFfC6x14irA8kYV5-ywnlxjbirKVcRnsI01SjJ7q0kZDfeR1djW_jy5oNBMbb9G3CUYh9L1mo4NR-9VwFTJa1vByETG9wccZIymBjGw2NWLGmiKNfyZM9U7a89cbZm6T9NqW68xcfvBi5VqvnuSfc4MzKJdahUVFbcsErx-4RkSjmVJ78_owJFsy_OxlM_hpxlWwyIUJkx5JuMXIgVJjlWn0LOsLWPFS_7hn16BrUZe29AA=w1605-h903-no">
            <a:extLst>
              <a:ext uri="{FF2B5EF4-FFF2-40B4-BE49-F238E27FC236}">
                <a16:creationId xmlns:a16="http://schemas.microsoft.com/office/drawing/2014/main" id="{E18212CF-E8BC-4E49-81A4-4B45BBF3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4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5" y="6301030"/>
            <a:ext cx="3604378" cy="2027883"/>
          </a:xfrm>
          <a:prstGeom prst="rect">
            <a:avLst/>
          </a:prstGeom>
          <a:noFill/>
          <a:effectLst>
            <a:outerShdw blurRad="419100" dist="50800" dir="5400000" sx="94000" sy="94000" algn="ctr" rotWithShape="0">
              <a:srgbClr val="000000">
                <a:alpha val="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5A03500-B3A6-489A-AFE2-2029659E7C44}"/>
              </a:ext>
            </a:extLst>
          </p:cNvPr>
          <p:cNvSpPr/>
          <p:nvPr/>
        </p:nvSpPr>
        <p:spPr>
          <a:xfrm>
            <a:off x="1021474" y="7242242"/>
            <a:ext cx="683453" cy="485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E2ED1-FE45-4E4B-83E9-9698E0C2D192}"/>
              </a:ext>
            </a:extLst>
          </p:cNvPr>
          <p:cNvSpPr txBox="1"/>
          <p:nvPr/>
        </p:nvSpPr>
        <p:spPr>
          <a:xfrm>
            <a:off x="3925085" y="6380893"/>
            <a:ext cx="271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Aantallen</a:t>
            </a:r>
            <a:endParaRPr lang="en-GB" sz="1600" dirty="0"/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uur</a:t>
            </a:r>
            <a:r>
              <a:rPr lang="en-GB" dirty="0"/>
              <a:t> </a:t>
            </a:r>
            <a:r>
              <a:rPr lang="en-GB" dirty="0" err="1"/>
              <a:t>gewerkt</a:t>
            </a:r>
            <a:r>
              <a:rPr lang="en-GB" dirty="0"/>
              <a:t>: 40</a:t>
            </a:r>
          </a:p>
          <a:p>
            <a:r>
              <a:rPr lang="en-GB" dirty="0" err="1"/>
              <a:t>Hoeveelheid</a:t>
            </a:r>
            <a:r>
              <a:rPr lang="en-GB" dirty="0"/>
              <a:t> RAM: 0x7ff</a:t>
            </a:r>
          </a:p>
          <a:p>
            <a:r>
              <a:rPr lang="en-GB" dirty="0" err="1"/>
              <a:t>Hoeveelheid</a:t>
            </a:r>
            <a:r>
              <a:rPr lang="en-GB" dirty="0"/>
              <a:t> ROM: 0x7ff</a:t>
            </a:r>
          </a:p>
          <a:p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lijnen</a:t>
            </a:r>
            <a:r>
              <a:rPr lang="en-GB" dirty="0"/>
              <a:t> code: 1200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D8-249A-4101-B6E9-0DB9BD4D1DEF}"/>
              </a:ext>
            </a:extLst>
          </p:cNvPr>
          <p:cNvSpPr txBox="1"/>
          <p:nvPr/>
        </p:nvSpPr>
        <p:spPr>
          <a:xfrm>
            <a:off x="687938" y="4305271"/>
            <a:ext cx="5582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Debugen</a:t>
            </a:r>
            <a:endParaRPr lang="nl-NL" sz="2000" dirty="0"/>
          </a:p>
          <a:p>
            <a:r>
              <a:rPr lang="en-GB" dirty="0" err="1"/>
              <a:t>Dit</a:t>
            </a:r>
            <a:r>
              <a:rPr lang="en-GB" dirty="0"/>
              <a:t> project ben </a:t>
            </a:r>
            <a:r>
              <a:rPr lang="en-GB" dirty="0" err="1"/>
              <a:t>ik</a:t>
            </a:r>
            <a:r>
              <a:rPr lang="en-GB" dirty="0"/>
              <a:t> erg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tegengekomen</a:t>
            </a:r>
            <a:r>
              <a:rPr lang="en-GB" dirty="0"/>
              <a:t>; de </a:t>
            </a:r>
            <a:r>
              <a:rPr lang="en-GB" dirty="0" err="1"/>
              <a:t>ene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ergens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draadje</a:t>
            </a:r>
            <a:r>
              <a:rPr lang="en-GB" dirty="0"/>
              <a:t> los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weer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bug in de code.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denk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ongeveer</a:t>
            </a:r>
            <a:r>
              <a:rPr lang="en-GB" dirty="0"/>
              <a:t> 85% van de </a:t>
            </a:r>
            <a:r>
              <a:rPr lang="en-GB" dirty="0" err="1"/>
              <a:t>tijd</a:t>
            </a:r>
            <a:r>
              <a:rPr lang="en-GB" dirty="0"/>
              <a:t> </a:t>
            </a:r>
            <a:r>
              <a:rPr lang="en-GB" dirty="0" err="1"/>
              <a:t>bezig</a:t>
            </a:r>
            <a:r>
              <a:rPr lang="en-GB" dirty="0"/>
              <a:t> </a:t>
            </a:r>
            <a:r>
              <a:rPr lang="en-GB" dirty="0" err="1"/>
              <a:t>geweest</a:t>
            </a:r>
            <a:r>
              <a:rPr lang="en-GB" dirty="0"/>
              <a:t> ben met bugs </a:t>
            </a:r>
            <a:r>
              <a:rPr lang="en-GB" dirty="0" err="1"/>
              <a:t>oplossen</a:t>
            </a:r>
            <a:r>
              <a:rPr lang="en-GB" dirty="0"/>
              <a:t>.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47E11-BE92-4E9E-8962-23F3733CD0C3}"/>
              </a:ext>
            </a:extLst>
          </p:cNvPr>
          <p:cNvSpPr txBox="1"/>
          <p:nvPr/>
        </p:nvSpPr>
        <p:spPr>
          <a:xfrm>
            <a:off x="3087243" y="378346"/>
            <a:ext cx="33444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Python</a:t>
            </a:r>
          </a:p>
          <a:p>
            <a:r>
              <a:rPr lang="en-GB" dirty="0"/>
              <a:t>Om assembly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programeren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EEPROM programmer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,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 in python </a:t>
            </a:r>
            <a:r>
              <a:rPr lang="en-GB" dirty="0" err="1"/>
              <a:t>omdat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samen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 met de Raspberry Pi.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895FC-02CC-434B-99C7-776324FC2473}"/>
              </a:ext>
            </a:extLst>
          </p:cNvPr>
          <p:cNvSpPr txBox="1"/>
          <p:nvPr/>
        </p:nvSpPr>
        <p:spPr>
          <a:xfrm>
            <a:off x="685806" y="2703394"/>
            <a:ext cx="483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Assembly</a:t>
            </a:r>
            <a:endParaRPr lang="en-GB" dirty="0"/>
          </a:p>
          <a:p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library </a:t>
            </a:r>
            <a:r>
              <a:rPr lang="en-GB" dirty="0" err="1"/>
              <a:t>gemaakt</a:t>
            </a:r>
            <a:r>
              <a:rPr lang="en-GB" dirty="0"/>
              <a:t> om met de LCD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comuniceren</a:t>
            </a:r>
            <a:r>
              <a:rPr lang="en-GB" dirty="0"/>
              <a:t>. </a:t>
            </a:r>
            <a:r>
              <a:rPr lang="en-GB" dirty="0" err="1"/>
              <a:t>Vervolgens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programa’s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42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523-2DF6-EB4F-AB64-29921DE35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188" y="8834874"/>
            <a:ext cx="6031669" cy="1072713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 err="1"/>
              <a:t>Een</a:t>
            </a:r>
            <a:r>
              <a:rPr lang="en-US" sz="3600" dirty="0"/>
              <a:t> Project van: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9CB04-07E4-2D43-826F-22342CC4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37063-56AD-4C45-AEBB-0B2720356AD9}"/>
              </a:ext>
            </a:extLst>
          </p:cNvPr>
          <p:cNvSpPr/>
          <p:nvPr/>
        </p:nvSpPr>
        <p:spPr>
          <a:xfrm>
            <a:off x="547189" y="305169"/>
            <a:ext cx="6031669" cy="8529705"/>
          </a:xfrm>
          <a:prstGeom prst="round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6538A17A-44B2-DE4B-9903-72ABE5351068}"/>
              </a:ext>
            </a:extLst>
          </p:cNvPr>
          <p:cNvSpPr/>
          <p:nvPr/>
        </p:nvSpPr>
        <p:spPr>
          <a:xfrm rot="16200000">
            <a:off x="4107766" y="-2998572"/>
            <a:ext cx="5500469" cy="6094924"/>
          </a:xfrm>
          <a:prstGeom prst="pie">
            <a:avLst>
              <a:gd name="adj1" fmla="val 2159999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7EA83B-E6D8-B143-800F-05B42E4AB633}"/>
              </a:ext>
            </a:extLst>
          </p:cNvPr>
          <p:cNvSpPr/>
          <p:nvPr/>
        </p:nvSpPr>
        <p:spPr>
          <a:xfrm>
            <a:off x="4073856" y="-2425470"/>
            <a:ext cx="5568287" cy="4850940"/>
          </a:xfrm>
          <a:prstGeom prst="ellipse">
            <a:avLst/>
          </a:prstGeom>
          <a:solidFill>
            <a:srgbClr val="282C3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DF1-9C8A-8E47-B4AF-17613E85DBBA}"/>
              </a:ext>
            </a:extLst>
          </p:cNvPr>
          <p:cNvSpPr txBox="1"/>
          <p:nvPr/>
        </p:nvSpPr>
        <p:spPr>
          <a:xfrm rot="2381745">
            <a:off x="4281211" y="943292"/>
            <a:ext cx="2390104" cy="79079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8281852"/>
              </a:avLst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RESULTAAT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1F2E3-008A-4D23-8690-06A34C8B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208277"/>
            <a:ext cx="3499453" cy="3674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ED73-3C33-4A91-95DD-3F71D82E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" y="4950805"/>
            <a:ext cx="3186953" cy="3244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33AB9-34C4-4077-86F9-FE921E78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11" y="1206319"/>
            <a:ext cx="1440711" cy="431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976DD-3737-4208-8741-E7A99F9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11" y="5626504"/>
            <a:ext cx="2341487" cy="2630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29EDDA-7A7B-4068-9AB6-B11E760D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16" y="3504873"/>
            <a:ext cx="1673199" cy="4710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3A903-58F4-498C-855C-CCC2322838D5}"/>
              </a:ext>
            </a:extLst>
          </p:cNvPr>
          <p:cNvSpPr txBox="1"/>
          <p:nvPr/>
        </p:nvSpPr>
        <p:spPr>
          <a:xfrm>
            <a:off x="1514261" y="6207200"/>
            <a:ext cx="459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resultaat</a:t>
            </a:r>
            <a:r>
              <a:rPr lang="en-GB" sz="2000" dirty="0">
                <a:solidFill>
                  <a:schemeClr val="bg1"/>
                </a:solidFill>
              </a:rPr>
              <a:t> is </a:t>
            </a:r>
            <a:r>
              <a:rPr lang="en-GB" sz="2000" dirty="0" err="1">
                <a:solidFill>
                  <a:schemeClr val="bg1"/>
                </a:solidFill>
              </a:rPr>
              <a:t>goed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uitgepakt</a:t>
            </a:r>
            <a:r>
              <a:rPr lang="en-GB" sz="2000" dirty="0">
                <a:solidFill>
                  <a:schemeClr val="bg1"/>
                </a:solidFill>
              </a:rPr>
              <a:t>, het is </a:t>
            </a:r>
            <a:r>
              <a:rPr lang="en-GB" sz="2000" dirty="0" err="1">
                <a:solidFill>
                  <a:schemeClr val="bg1"/>
                </a:solidFill>
              </a:rPr>
              <a:t>precies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naar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toegewerkt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heb</a:t>
            </a:r>
            <a:r>
              <a:rPr lang="en-GB" sz="2000" dirty="0">
                <a:solidFill>
                  <a:schemeClr val="bg1"/>
                </a:solidFill>
              </a:rPr>
              <a:t>;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zelfgeboude</a:t>
            </a:r>
            <a:r>
              <a:rPr lang="en-GB" sz="2000" dirty="0">
                <a:solidFill>
                  <a:schemeClr val="bg1"/>
                </a:solidFill>
              </a:rPr>
              <a:t> computer die met </a:t>
            </a:r>
            <a:r>
              <a:rPr lang="en-GB" sz="2000" dirty="0" err="1">
                <a:solidFill>
                  <a:schemeClr val="bg1"/>
                </a:solidFill>
              </a:rPr>
              <a:t>een</a:t>
            </a:r>
            <a:r>
              <a:rPr lang="en-GB" sz="2000" dirty="0">
                <a:solidFill>
                  <a:schemeClr val="bg1"/>
                </a:solidFill>
              </a:rPr>
              <a:t> display </a:t>
            </a:r>
            <a:r>
              <a:rPr lang="en-GB" sz="2000" dirty="0" err="1">
                <a:solidFill>
                  <a:schemeClr val="bg1"/>
                </a:solidFill>
              </a:rPr>
              <a:t>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interfaceën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C8D9F5-5A94-4328-BF96-CF71A9EC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087" y="2443920"/>
            <a:ext cx="2835811" cy="34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295</Words>
  <Application>Microsoft Office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Basis   </vt:lpstr>
      <vt:lpstr>Computer</vt:lpstr>
      <vt:lpstr>Teun Schuur, MLA klas 4H2</vt:lpstr>
      <vt:lpstr>Een Project van: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Computer</dc:title>
  <dc:creator>ERIK SCHUUR</dc:creator>
  <cp:lastModifiedBy>teun schuur</cp:lastModifiedBy>
  <cp:revision>30</cp:revision>
  <cp:lastPrinted>2020-01-07T08:03:49Z</cp:lastPrinted>
  <dcterms:created xsi:type="dcterms:W3CDTF">2020-01-07T07:06:05Z</dcterms:created>
  <dcterms:modified xsi:type="dcterms:W3CDTF">2020-01-07T18:26:20Z</dcterms:modified>
</cp:coreProperties>
</file>